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5" r:id="rId11"/>
    <p:sldId id="266" r:id="rId12"/>
    <p:sldId id="268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846" y="-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790972" y="3778934"/>
            <a:ext cx="1419712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582216"/>
            <a:ext cx="8062912" cy="1102519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1687710"/>
            <a:ext cx="8062912" cy="131445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4509492"/>
            <a:ext cx="5791200" cy="273844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4238028"/>
            <a:ext cx="5791200" cy="273844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4314231"/>
            <a:ext cx="502920" cy="273844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85750"/>
            <a:ext cx="1905000" cy="41148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248400" cy="41148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0620"/>
            <a:ext cx="8229600" cy="104927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106"/>
            <a:ext cx="8229600" cy="3429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4860036"/>
            <a:ext cx="2133600" cy="226314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4860727"/>
            <a:ext cx="4260056" cy="22562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5276"/>
            <a:ext cx="9129932" cy="512767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790972" y="70339"/>
            <a:ext cx="1419712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4857750"/>
            <a:ext cx="2133600" cy="2286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4860727"/>
            <a:ext cx="4260056" cy="225623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607219"/>
            <a:ext cx="502920" cy="225623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5" y="7036"/>
            <a:ext cx="2672861" cy="142515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5276"/>
            <a:ext cx="9136966" cy="513295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03599"/>
            <a:ext cx="7239000" cy="1021556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25152"/>
            <a:ext cx="3886200" cy="17145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1828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1828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4860727"/>
            <a:ext cx="2133600" cy="226314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4860727"/>
            <a:ext cx="4260056" cy="22631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4860727"/>
            <a:ext cx="502920" cy="22631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18049"/>
            <a:ext cx="1066800" cy="4615434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18049"/>
            <a:ext cx="581024" cy="226314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2570343"/>
            <a:ext cx="581024" cy="226314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18049"/>
            <a:ext cx="6858000" cy="226314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2570343"/>
            <a:ext cx="6858000" cy="2263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4860727"/>
            <a:ext cx="2130552" cy="226314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4860727"/>
            <a:ext cx="4261104" cy="22631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4862322"/>
            <a:ext cx="502920" cy="226314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4860727"/>
            <a:ext cx="2133600" cy="226314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4861418"/>
            <a:ext cx="4260056" cy="22562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4860727"/>
            <a:ext cx="502920" cy="22631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275748"/>
            <a:ext cx="914400" cy="44577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275748"/>
            <a:ext cx="2438400" cy="44577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240030"/>
            <a:ext cx="5276088" cy="449199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4917186"/>
            <a:ext cx="2133600" cy="226314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4917186"/>
            <a:ext cx="5143120" cy="226314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4917186"/>
            <a:ext cx="502920" cy="226314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13172"/>
            <a:ext cx="914400" cy="48006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280475"/>
            <a:ext cx="7333488" cy="41148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4400550"/>
            <a:ext cx="7333488" cy="51435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4917186"/>
            <a:ext cx="2103120" cy="226314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4917877"/>
            <a:ext cx="4948072" cy="226314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4917186"/>
            <a:ext cx="365760" cy="226314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0552"/>
            <a:ext cx="9129932" cy="5127674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5276"/>
            <a:ext cx="9136966" cy="513295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5" y="3711307"/>
            <a:ext cx="2672861" cy="142515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00620"/>
            <a:ext cx="8229600" cy="104927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412106"/>
            <a:ext cx="8229600" cy="3429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4860727"/>
            <a:ext cx="2133600" cy="22631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4861418"/>
            <a:ext cx="4260056" cy="22562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4860727"/>
            <a:ext cx="502920" cy="22631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YPS LOGO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" cy="9504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YASHODHAM PUBLIC SCHOOL &amp; </a:t>
            </a:r>
          </a:p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Jr. COLLEGE,MALKAPUR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29000" y="1200150"/>
            <a:ext cx="51054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AFFILIATION NO. 1130387</a:t>
            </a:r>
            <a:endParaRPr lang="en-US" sz="2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2114550"/>
            <a:ext cx="619752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Teacher’s Training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Program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LENOVO\Downloads\WhatsApp Image 2026-09-11 at 1.17.41 PM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LENOVO\Downloads\WhatsApp Image 2026-09-11 at 1.17.44 PM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sApp Image 2026-09-11 at 1.17.45 PM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1200" y="0"/>
            <a:ext cx="3352800" cy="5143500"/>
          </a:xfrm>
        </p:spPr>
      </p:pic>
      <p:pic>
        <p:nvPicPr>
          <p:cNvPr id="5" name="Picture 4" descr="WhatsApp Image 2026-09-11 at 1.17.44 PM (3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61953" y="-361951"/>
            <a:ext cx="5143500" cy="58674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ENOVO\Downloads\WhatsApp Image 2026-09-11 at 7.37.06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C:\Users\LENOVO\Downloads\WhatsApp Image 2026-09-11 at 1.17.25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LENOVO\Downloads\WhatsApp Image 2026-09-11 at 1.17.35 P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LENOVO\Downloads\WhatsApp Image 2026-09-11 at 1.17.36 P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10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 descr="C:\Users\LENOVO\Downloads\WhatsApp Image 2026-09-11 at 1.17.39 PM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sApp Image 2026-09-11 at 8.22.14 PM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LENOVO\Downloads\WhatsApp Image 2026-09-11 at 1.17.40 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hatsApp Image 2026-09-11 at 1.17.41 PM (2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44</TotalTime>
  <Words>15</Words>
  <Application>Microsoft Office PowerPoint</Application>
  <PresentationFormat>On-screen Show (16:9)</PresentationFormat>
  <Paragraphs>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LENOVO</dc:creator>
  <cp:lastModifiedBy>LENOVO</cp:lastModifiedBy>
  <cp:revision>7</cp:revision>
  <dcterms:created xsi:type="dcterms:W3CDTF">2006-08-16T00:00:00Z</dcterms:created>
  <dcterms:modified xsi:type="dcterms:W3CDTF">2026-09-11T14:54:52Z</dcterms:modified>
</cp:coreProperties>
</file>